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75" r:id="rId6"/>
    <p:sldId id="266" r:id="rId7"/>
    <p:sldId id="265" r:id="rId8"/>
    <p:sldId id="276" r:id="rId9"/>
    <p:sldId id="263" r:id="rId10"/>
    <p:sldId id="279" r:id="rId11"/>
    <p:sldId id="270" r:id="rId12"/>
    <p:sldId id="278" r:id="rId13"/>
    <p:sldId id="272" r:id="rId14"/>
    <p:sldId id="280" r:id="rId15"/>
    <p:sldId id="281" r:id="rId16"/>
    <p:sldId id="282" r:id="rId17"/>
    <p:sldId id="274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18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60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3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21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96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91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0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39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4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58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6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420" y="216567"/>
            <a:ext cx="523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Project Mushroom</a:t>
            </a:r>
            <a:endParaRPr lang="ko-KR" altLang="en-US" sz="28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2008"/>
              </p:ext>
            </p:extLst>
          </p:nvPr>
        </p:nvGraphicFramePr>
        <p:xfrm>
          <a:off x="762000" y="5532298"/>
          <a:ext cx="10845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5800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5532298"/>
            <a:ext cx="1449137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Ver.       1.0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5098" y="5532298"/>
            <a:ext cx="259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Date      </a:t>
            </a:r>
            <a:r>
              <a:rPr lang="en-US" altLang="ko-KR" dirty="0" smtClean="0"/>
              <a:t>2021.11.02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88705" y="5530790"/>
            <a:ext cx="609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</a:t>
            </a:r>
            <a:r>
              <a:rPr lang="en-US" altLang="ko-KR" dirty="0"/>
              <a:t>      </a:t>
            </a:r>
            <a:r>
              <a:rPr lang="ko-KR" altLang="en-US" dirty="0"/>
              <a:t>김기영 장현우 김지원 문수인 박민재 김재현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52941"/>
              </p:ext>
            </p:extLst>
          </p:nvPr>
        </p:nvGraphicFramePr>
        <p:xfrm>
          <a:off x="4366029" y="2457170"/>
          <a:ext cx="3459942" cy="57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94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5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정의서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42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23550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40931"/>
              </p:ext>
            </p:extLst>
          </p:nvPr>
        </p:nvGraphicFramePr>
        <p:xfrm>
          <a:off x="8688288" y="476672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머신 러닝을 활용하여 버섯 사진을 분석하고 속을 분류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분석한 속에 포함된 버섯의 이미지 보여주는</a:t>
                      </a:r>
                      <a:r>
                        <a:rPr lang="ko-KR" altLang="en-US" sz="850" b="0" baseline="0" dirty="0" smtClean="0">
                          <a:latin typeface="+mn-ea"/>
                          <a:ea typeface="+mn-ea"/>
                        </a:rPr>
                        <a:t> 버튼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6245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626"/>
            <a:ext cx="5867401" cy="602162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70364" y="42151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414337" y="4317430"/>
            <a:ext cx="357187" cy="1647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1567"/>
              </p:ext>
            </p:extLst>
          </p:nvPr>
        </p:nvGraphicFramePr>
        <p:xfrm>
          <a:off x="1791705" y="111886"/>
          <a:ext cx="486678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6789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머신 러닝 활용 버섯 사진 분류 결과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38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75245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967508"/>
              </p:ext>
            </p:extLst>
          </p:nvPr>
        </p:nvGraphicFramePr>
        <p:xfrm>
          <a:off x="8688288" y="476672"/>
          <a:ext cx="3384376" cy="3503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머신 러닝을 활용한 버섯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특징으로 독버섯 판별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특징을 선택하고 분석 버튼을 누르면 독버섯인지 분석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?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 마우스를 올리면 해당 특징들의 설명이 나온다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해당 특징들에 대한 설명 툴 팁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갓 모양 선택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갓 표면 선택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+mn-ea"/>
                        </a:rPr>
                        <a:t>갓 색깔 선택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멍 유무 선택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냄새 선택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주름 색깔 선택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개체군 선택</a:t>
                      </a:r>
                      <a:endParaRPr lang="en-US" altLang="ko-KR" sz="8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머신 러닝 분석 버튼</a:t>
                      </a:r>
                      <a:endParaRPr lang="en-US" altLang="ko-KR" sz="8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34131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메인페이지로</a:t>
                      </a:r>
                      <a:endParaRPr lang="en-US" altLang="ko-KR" sz="8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06754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7549434" cy="53499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7814" y="2597053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7814" y="2874310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7814" y="3149505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4570" y="3439545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4570" y="3714740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4570" y="3986449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914570" y="4262175"/>
            <a:ext cx="614498" cy="2163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194051" y="4535831"/>
            <a:ext cx="1387405" cy="234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608389" y="2628311"/>
            <a:ext cx="164928" cy="155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75105" y="22864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32618" y="25135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32618" y="27677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532618" y="30417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2618" y="33123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532618" y="36140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32618" y="39183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32618" y="41677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27636" y="44570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⑨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555730" y="5018899"/>
            <a:ext cx="451122" cy="1626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953032" y="49057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⑩</a:t>
            </a:r>
            <a:endParaRPr lang="ko-KR" altLang="en-US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80457"/>
              </p:ext>
            </p:extLst>
          </p:nvPr>
        </p:nvGraphicFramePr>
        <p:xfrm>
          <a:off x="1791706" y="111886"/>
          <a:ext cx="37861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3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특징으로 독버섯 판별 페이지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23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16084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849817"/>
              </p:ext>
            </p:extLst>
          </p:nvPr>
        </p:nvGraphicFramePr>
        <p:xfrm>
          <a:off x="8688288" y="476672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특징으로 독버섯 판별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결과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다시 분석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7549433" cy="53744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3568125" y="4053693"/>
            <a:ext cx="446924" cy="234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61230" y="39691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40063"/>
              </p:ext>
            </p:extLst>
          </p:nvPr>
        </p:nvGraphicFramePr>
        <p:xfrm>
          <a:off x="1791705" y="111886"/>
          <a:ext cx="48751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5101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특징으로 독버섯 판별 결과 페이지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95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602568-C331-46DD-A95C-FE1AFAA8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6741205" cy="593529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578681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21214"/>
              </p:ext>
            </p:extLst>
          </p:nvPr>
        </p:nvGraphicFramePr>
        <p:xfrm>
          <a:off x="8688288" y="476672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식용 버섯을 맞추는 퀴즈 페이지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정답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오답 시 관련 정보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버섯 사진을 클릭하여 식용 버섯을 맞추는 기능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33055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 페이지로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3004382" y="6085271"/>
            <a:ext cx="615118" cy="1917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88249" y="11567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81855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139165"/>
              </p:ext>
            </p:extLst>
          </p:nvPr>
        </p:nvGraphicFramePr>
        <p:xfrm>
          <a:off x="1791705" y="111886"/>
          <a:ext cx="48751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5101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퀴즈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72511" y="1551963"/>
            <a:ext cx="6244913" cy="4417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73642" y="59690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1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508626"/>
            <a:ext cx="8246291" cy="58794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79731" y="4650537"/>
            <a:ext cx="1286827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3814885" y="4869831"/>
            <a:ext cx="616518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73956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56164"/>
              </p:ext>
            </p:extLst>
          </p:nvPr>
        </p:nvGraphicFramePr>
        <p:xfrm>
          <a:off x="8688288" y="476672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독버섯 선택 시 결과 페이지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명칭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약초꾼들에게 내려오는 명언들 중 하나 출력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버섯에 대한 정보 검색 페이지로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독버섯 들에 대한 정보 페이지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629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퀴즈 다시 하기 버튼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08038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메인페이지로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65389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3815604" y="5069485"/>
            <a:ext cx="616518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3814885" y="5299186"/>
            <a:ext cx="616518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12239" y="45459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31403" y="47651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31044" y="49867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4032" y="52072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47199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56093"/>
              </p:ext>
            </p:extLst>
          </p:nvPr>
        </p:nvGraphicFramePr>
        <p:xfrm>
          <a:off x="1791705" y="111886"/>
          <a:ext cx="48751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5101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독버섯 선택 시 결과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09316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10237"/>
              </p:ext>
            </p:extLst>
          </p:nvPr>
        </p:nvGraphicFramePr>
        <p:xfrm>
          <a:off x="8688288" y="476672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식용 버섯 선택 시 결과 페이지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명칭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경고 메시지 출력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버섯에 대한 정보 검색 페이지로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1725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8626"/>
            <a:ext cx="8273142" cy="587613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98781" y="4780560"/>
            <a:ext cx="1286827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31289" y="46759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3833935" y="5020023"/>
            <a:ext cx="616518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50453" y="49152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78417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식용 버섯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선택 시 결과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96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4863377" y="63367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632363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90217"/>
              </p:ext>
            </p:extLst>
          </p:nvPr>
        </p:nvGraphicFramePr>
        <p:xfrm>
          <a:off x="8688288" y="476672"/>
          <a:ext cx="3384376" cy="1775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잘못 알려진 독버섯 구별법 정보 페이지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독버섯 분포 현황 페이지로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중독 사고 발생 현황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415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51993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625"/>
            <a:ext cx="8273143" cy="58815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93156" y="4360086"/>
            <a:ext cx="1286827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731568" y="42642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31568" y="45188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31568" y="48073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93156" y="4623037"/>
            <a:ext cx="1286827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933825" y="4922186"/>
            <a:ext cx="382318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82051"/>
              </p:ext>
            </p:extLst>
          </p:nvPr>
        </p:nvGraphicFramePr>
        <p:xfrm>
          <a:off x="1791705" y="111886"/>
          <a:ext cx="41851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14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잘못 알려진 독버섯 구별법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14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497288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00575"/>
              </p:ext>
            </p:extLst>
          </p:nvPr>
        </p:nvGraphicFramePr>
        <p:xfrm>
          <a:off x="8688288" y="476672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국내 독버섯 분포 현황 정보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독버섯 구별법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중독 사고 발생 현황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5449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037399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625"/>
            <a:ext cx="8276863" cy="58815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10029" y="4883788"/>
            <a:ext cx="1457246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99952" y="47784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99952" y="5068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99952" y="53324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616325" y="5164838"/>
            <a:ext cx="1080772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947271" y="5477145"/>
            <a:ext cx="382318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96088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국내 독버섯 분포 현황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00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64524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61312"/>
              </p:ext>
            </p:extLst>
          </p:nvPr>
        </p:nvGraphicFramePr>
        <p:xfrm>
          <a:off x="8688288" y="476672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국내 중독 사고 발생 현황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독버섯 구별법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국내 독버섯 분포 현황 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44906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메인페이지로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243237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5"/>
            <a:ext cx="8297129" cy="58815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410029" y="4975231"/>
            <a:ext cx="1457246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99952" y="48699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99952" y="51598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99952" y="54239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524250" y="5256281"/>
            <a:ext cx="1250950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947271" y="5568588"/>
            <a:ext cx="382318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78417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중독 사고 발생 현황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05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00626"/>
              </p:ext>
            </p:extLst>
          </p:nvPr>
        </p:nvGraphicFramePr>
        <p:xfrm>
          <a:off x="1197870" y="920878"/>
          <a:ext cx="9796260" cy="2913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Version.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 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주제 선정 및 오픈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탐색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자료수집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업무분담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목록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일정 계획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분담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및 이미지 학습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업무분담 별 웹페이지 기능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데이터 정확도 향상 적용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 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파이참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연결 적용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및 버섯 요리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전달용 자료 수집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버섯 요리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전달용 자료 수집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기능통합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적용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버섯에 관한 각종 정보 웹페이지 세부기능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사이즈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오탈자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 및 산출물 정리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21/11/02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5290" y="153316"/>
            <a:ext cx="11425269" cy="57606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2800" dirty="0"/>
              <a:t>History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C83956-9982-4868-9B8B-BF2D1C43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8562476" cy="35858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659299"/>
              </p:ext>
            </p:extLst>
          </p:nvPr>
        </p:nvGraphicFramePr>
        <p:xfrm>
          <a:off x="0" y="111886"/>
          <a:ext cx="1816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Title 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1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27975"/>
              </p:ext>
            </p:extLst>
          </p:nvPr>
        </p:nvGraphicFramePr>
        <p:xfrm>
          <a:off x="8688288" y="476672"/>
          <a:ext cx="3384376" cy="302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기능들로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상품 이름과 날짜를 입력하면 가격 정보를 검색해주는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링크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버섯 이름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이름으로 사진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버섯 분류군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사진 분석으로 속 분류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특징으로 독버섯 판별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버섯에 대한 각종 정보 제공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이름을 입력하면 정보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(2~4)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74490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메인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7706092" y="3493754"/>
            <a:ext cx="433861" cy="522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581937" y="2909995"/>
            <a:ext cx="2219098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273359" y="10610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75705" y="15241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273359" y="1839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81617" y="21367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02915" y="27364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02915" y="30148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02915" y="3353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66439" y="26121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7695882" y="1354219"/>
            <a:ext cx="345515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7712248" y="2888027"/>
            <a:ext cx="678719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7691203" y="2301700"/>
            <a:ext cx="526313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7691203" y="2152932"/>
            <a:ext cx="448750" cy="147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7695882" y="1779702"/>
            <a:ext cx="345515" cy="3682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7712248" y="3110873"/>
            <a:ext cx="850228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5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7">
            <a:extLst>
              <a:ext uri="{FF2B5EF4-FFF2-40B4-BE49-F238E27FC236}">
                <a16:creationId xmlns:a16="http://schemas.microsoft.com/office/drawing/2014/main" id="{9333A2DA-EA12-422C-91B4-7C8FE3CC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8626"/>
            <a:ext cx="6221067" cy="6226951"/>
          </a:xfr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11886"/>
          <a:ext cx="1816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23932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2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75172"/>
              </p:ext>
            </p:extLst>
          </p:nvPr>
        </p:nvGraphicFramePr>
        <p:xfrm>
          <a:off x="8688288" y="476672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이름으로 검색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상세정보 및 다른 페이지로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국명에 따른 상세정보를 제공해주는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국명을 클릭 시 </a:t>
                      </a: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상세정보로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검색결과 </a:t>
                      </a:r>
                      <a:r>
                        <a:rPr kumimoji="1" lang="ko-KR" altLang="en-US" sz="850" dirty="0" err="1">
                          <a:solidFill>
                            <a:schemeClr val="tx1"/>
                          </a:solidFill>
                          <a:latin typeface="+mn-ea"/>
                        </a:rPr>
                        <a:t>페이징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61191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버섯 이름 검색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2591084" y="6203489"/>
            <a:ext cx="947673" cy="20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45286" y="1647586"/>
            <a:ext cx="439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52165" y="61191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77829" y="44483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2822816" y="6477159"/>
            <a:ext cx="484207" cy="18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2924991" y="2016918"/>
            <a:ext cx="719132" cy="20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45608" y="63662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5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21FC2C-0F5A-4ABD-8D73-F9E840DD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5825592" cy="594420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11886"/>
          <a:ext cx="1816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99277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버섯 이름 검색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결과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2035127" y="56063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2450625" y="5699718"/>
            <a:ext cx="681215" cy="25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151344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71744"/>
              </p:ext>
            </p:extLst>
          </p:nvPr>
        </p:nvGraphicFramePr>
        <p:xfrm>
          <a:off x="8688288" y="476672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이름 검색 결과 페이지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상세한 정보를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이전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9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7578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pic>
        <p:nvPicPr>
          <p:cNvPr id="36" name="그림 9">
            <a:extLst>
              <a:ext uri="{FF2B5EF4-FFF2-40B4-BE49-F238E27FC236}">
                <a16:creationId xmlns:a16="http://schemas.microsoft.com/office/drawing/2014/main" id="{24270D4E-65ED-4E5D-A2DC-70F755B7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1775"/>
            <a:ext cx="6659079" cy="515575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472739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이름으로 사진 검색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07979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70405"/>
              </p:ext>
            </p:extLst>
          </p:nvPr>
        </p:nvGraphicFramePr>
        <p:xfrm>
          <a:off x="8688288" y="476672"/>
          <a:ext cx="3384376" cy="128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이름으로 사진 검색 페이지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이미지를 조회하는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0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5">
            <a:extLst>
              <a:ext uri="{FF2B5EF4-FFF2-40B4-BE49-F238E27FC236}">
                <a16:creationId xmlns:a16="http://schemas.microsoft.com/office/drawing/2014/main" id="{AF00A906-4FE3-47C5-A1E6-70127D22E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5" b="575"/>
          <a:stretch/>
        </p:blipFill>
        <p:spPr>
          <a:xfrm>
            <a:off x="0" y="508626"/>
            <a:ext cx="6770672" cy="5891369"/>
          </a:xfr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86994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57058"/>
              </p:ext>
            </p:extLst>
          </p:nvPr>
        </p:nvGraphicFramePr>
        <p:xfrm>
          <a:off x="8688288" y="476672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분류군 검색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분류군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 따른 상세정보를 제공해주는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분류군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을 클릭 시 </a:t>
                      </a: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상세정보로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3707522" y="43853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3051362" y="4458246"/>
            <a:ext cx="701200" cy="271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3916406" y="3234023"/>
            <a:ext cx="413228" cy="203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4819" y="31275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12727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471336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분류군 검색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88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>
            <a:extLst>
              <a:ext uri="{FF2B5EF4-FFF2-40B4-BE49-F238E27FC236}">
                <a16:creationId xmlns:a16="http://schemas.microsoft.com/office/drawing/2014/main" id="{7D1B0DEE-E5DA-44E4-BCE2-F13ED2BAF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2" b="9702"/>
          <a:stretch/>
        </p:blipFill>
        <p:spPr>
          <a:xfrm>
            <a:off x="0" y="508626"/>
            <a:ext cx="6707504" cy="607050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72012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861665"/>
              </p:ext>
            </p:extLst>
          </p:nvPr>
        </p:nvGraphicFramePr>
        <p:xfrm>
          <a:off x="8688288" y="476672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분류군 검색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분류군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 따른 상세정보를 제공해주는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상위분류군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클릭 시 해당 분류군으로 상세정보 </a:t>
                      </a: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재 검색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이전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2889113" y="4445861"/>
            <a:ext cx="552356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3047653" y="5705187"/>
            <a:ext cx="875953" cy="24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54716" y="5644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53752" y="44400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78417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버섯 분류군 상세정보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25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26"/>
            <a:ext cx="8283913" cy="30032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643047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8198"/>
              </p:ext>
            </p:extLst>
          </p:nvPr>
        </p:nvGraphicFramePr>
        <p:xfrm>
          <a:off x="8688288" y="476672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머신 러닝을 활용하여 버섯 사진을 분석하고 속을 분류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속에 대한 설명 툴 팁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6245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분류하는 속에 대한 설명 툴 팁 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사진 파일 업로드 버튼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업로드 후 활성화</a:t>
                      </a:r>
                      <a:r>
                        <a:rPr lang="en-US" altLang="ko-KR" sz="85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50" b="0" dirty="0" smtClean="0">
                          <a:latin typeface="+mn-ea"/>
                          <a:ea typeface="+mn-ea"/>
                        </a:rPr>
                        <a:t>머신 러닝으로 판별하기 버튼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3153850" y="17309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10891" y="19361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3071813" y="1837154"/>
            <a:ext cx="140494" cy="155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1188EC-7193-4CE2-9740-BF18B204AE0D}"/>
              </a:ext>
            </a:extLst>
          </p:cNvPr>
          <p:cNvSpPr/>
          <p:nvPr/>
        </p:nvSpPr>
        <p:spPr>
          <a:xfrm>
            <a:off x="3579019" y="2278087"/>
            <a:ext cx="977106" cy="3042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28323B-2B66-4C60-AA80-80662DAC4379}"/>
              </a:ext>
            </a:extLst>
          </p:cNvPr>
          <p:cNvSpPr/>
          <p:nvPr/>
        </p:nvSpPr>
        <p:spPr>
          <a:xfrm>
            <a:off x="2100263" y="2278087"/>
            <a:ext cx="971550" cy="280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3442763" y="2035200"/>
            <a:ext cx="136256" cy="171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04558" y="2218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07339" y="2218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4426"/>
              </p:ext>
            </p:extLst>
          </p:nvPr>
        </p:nvGraphicFramePr>
        <p:xfrm>
          <a:off x="0" y="111886"/>
          <a:ext cx="17917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0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93262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머신 러닝 활용 버섯 사진 분류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01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790</Words>
  <Application>Microsoft Office PowerPoint</Application>
  <PresentationFormat>와이드스크린</PresentationFormat>
  <Paragraphs>290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History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kky</dc:creator>
  <cp:lastModifiedBy>kky</cp:lastModifiedBy>
  <cp:revision>61</cp:revision>
  <dcterms:created xsi:type="dcterms:W3CDTF">2021-07-01T12:30:51Z</dcterms:created>
  <dcterms:modified xsi:type="dcterms:W3CDTF">2021-11-02T02:17:44Z</dcterms:modified>
</cp:coreProperties>
</file>